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69" r:id="rId3"/>
    <p:sldId id="270" r:id="rId4"/>
    <p:sldId id="271" r:id="rId5"/>
    <p:sldId id="279" r:id="rId6"/>
    <p:sldId id="265" r:id="rId7"/>
    <p:sldId id="259" r:id="rId8"/>
    <p:sldId id="260" r:id="rId9"/>
    <p:sldId id="261" r:id="rId10"/>
    <p:sldId id="264" r:id="rId11"/>
    <p:sldId id="266" r:id="rId12"/>
    <p:sldId id="277" r:id="rId13"/>
    <p:sldId id="257" r:id="rId14"/>
    <p:sldId id="276" r:id="rId15"/>
    <p:sldId id="258" r:id="rId16"/>
    <p:sldId id="26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36" autoAdjust="0"/>
    <p:restoredTop sz="94660"/>
  </p:normalViewPr>
  <p:slideViewPr>
    <p:cSldViewPr>
      <p:cViewPr>
        <p:scale>
          <a:sx n="59" d="100"/>
          <a:sy n="59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9C28-A292-40A8-A37D-D358CE38795E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B4EC1-2F2F-46DC-8854-7288507A1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B4EC1-2F2F-46DC-8854-7288507A1F7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D85C-5486-44EE-A199-2A014822949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0554-F327-4221-9BD4-A9DD9EE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D85C-5486-44EE-A199-2A014822949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0554-F327-4221-9BD4-A9DD9EE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D85C-5486-44EE-A199-2A014822949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0554-F327-4221-9BD4-A9DD9EE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D85C-5486-44EE-A199-2A014822949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0554-F327-4221-9BD4-A9DD9EE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D85C-5486-44EE-A199-2A014822949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0554-F327-4221-9BD4-A9DD9EE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D85C-5486-44EE-A199-2A014822949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0554-F327-4221-9BD4-A9DD9EE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D85C-5486-44EE-A199-2A014822949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0554-F327-4221-9BD4-A9DD9EE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D85C-5486-44EE-A199-2A014822949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0554-F327-4221-9BD4-A9DD9EE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D85C-5486-44EE-A199-2A014822949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0554-F327-4221-9BD4-A9DD9EE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D85C-5486-44EE-A199-2A014822949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0554-F327-4221-9BD4-A9DD9EE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D85C-5486-44EE-A199-2A014822949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0554-F327-4221-9BD4-A9DD9EE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AD85C-5486-44EE-A199-2A014822949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60554-F327-4221-9BD4-A9DD9EE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477000" cy="4114800"/>
          </a:xfrm>
          <a:prstGeom prst="rect">
            <a:avLst/>
          </a:prstGeom>
        </p:spPr>
      </p:pic>
      <p:pic>
        <p:nvPicPr>
          <p:cNvPr id="3" name="Picture 2" descr="e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4" name="Picture 3" descr="e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46482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81667 -1.96532E-6 " pathEditMode="relative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6532E-6 L 0.76667 -0.0111 " pathEditMode="relative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0"/>
            <a:ext cx="3657600" cy="3733800"/>
          </a:xfrm>
          <a:prstGeom prst="rect">
            <a:avLst/>
          </a:prstGeom>
          <a:ln w="57150">
            <a:solidFill>
              <a:srgbClr val="D60093"/>
            </a:solidFill>
          </a:ln>
        </p:spPr>
      </p:pic>
      <p:pic>
        <p:nvPicPr>
          <p:cNvPr id="5" name="Picture 4" descr="fffffffff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10000"/>
            <a:ext cx="3048000" cy="3048000"/>
          </a:xfrm>
          <a:prstGeom prst="rect">
            <a:avLst/>
          </a:prstGeom>
          <a:ln w="57150">
            <a:solidFill>
              <a:srgbClr val="D60093"/>
            </a:solidFill>
          </a:ln>
        </p:spPr>
      </p:pic>
      <p:pic>
        <p:nvPicPr>
          <p:cNvPr id="9" name="Picture 8" descr="tttt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0"/>
            <a:ext cx="2438400" cy="3733800"/>
          </a:xfrm>
          <a:prstGeom prst="rect">
            <a:avLst/>
          </a:prstGeom>
          <a:ln w="57150">
            <a:solidFill>
              <a:srgbClr val="D60093"/>
            </a:solidFill>
          </a:ln>
        </p:spPr>
      </p:pic>
      <p:pic>
        <p:nvPicPr>
          <p:cNvPr id="10" name="Picture 9" descr="qqq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0000"/>
            <a:ext cx="2895600" cy="3048000"/>
          </a:xfrm>
          <a:prstGeom prst="rect">
            <a:avLst/>
          </a:prstGeom>
          <a:ln w="57150">
            <a:solidFill>
              <a:srgbClr val="D60093"/>
            </a:solidFill>
          </a:ln>
        </p:spPr>
      </p:pic>
      <p:pic>
        <p:nvPicPr>
          <p:cNvPr id="11" name="Picture 10" descr="page1outpu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895600" cy="3733800"/>
          </a:xfrm>
          <a:prstGeom prst="rect">
            <a:avLst/>
          </a:prstGeom>
          <a:ln w="57150">
            <a:solidFill>
              <a:srgbClr val="D60093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819400" y="38862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D6009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Many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D6009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Kinds of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D6009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rectangles</a:t>
            </a:r>
            <a:endParaRPr lang="en-US" sz="5400" b="1" dirty="0">
              <a:ln w="11430"/>
              <a:solidFill>
                <a:srgbClr val="D6009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0" y="914400"/>
            <a:ext cx="3276600" cy="28194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181600" y="685800"/>
            <a:ext cx="3194304" cy="2971800"/>
          </a:xfrm>
          <a:prstGeom prst="triangle">
            <a:avLst>
              <a:gd name="adj" fmla="val 51005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3886200"/>
            <a:ext cx="3124200" cy="274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4038600"/>
            <a:ext cx="4343400" cy="24384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9200" y="-2286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Names of the shapes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752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circle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2667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triangle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4648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square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4953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rectangle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228600"/>
            <a:ext cx="792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Now we see, how to ready </a:t>
            </a:r>
            <a:r>
              <a:rPr lang="en-US" sz="9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shape with four shapes.</a:t>
            </a:r>
            <a:endParaRPr lang="en-US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029200"/>
            <a:ext cx="2133600" cy="18288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324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954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0" name="Right Triangle 39"/>
          <p:cNvSpPr/>
          <p:nvPr/>
        </p:nvSpPr>
        <p:spPr>
          <a:xfrm rot="16200000">
            <a:off x="7430732" y="722668"/>
            <a:ext cx="457201" cy="993065"/>
          </a:xfrm>
          <a:prstGeom prst="rtTriangl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400800" y="4114800"/>
            <a:ext cx="25146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0" y="4495800"/>
            <a:ext cx="2209800" cy="2362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0" y="0"/>
            <a:ext cx="26670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81800" y="4419600"/>
            <a:ext cx="1905000" cy="1828800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7772400" y="5791200"/>
            <a:ext cx="304800" cy="304800"/>
          </a:xfrm>
          <a:prstGeom prst="flowChartConnector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7239000" y="5105400"/>
            <a:ext cx="304800" cy="304800"/>
          </a:xfrm>
          <a:prstGeom prst="flowChartConnector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8001000" y="4953000"/>
            <a:ext cx="304800" cy="304800"/>
          </a:xfrm>
          <a:prstGeom prst="flowChartConnector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7924800" y="5410200"/>
            <a:ext cx="304800" cy="304800"/>
          </a:xfrm>
          <a:prstGeom prst="flowChartConnector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7467600" y="5562600"/>
            <a:ext cx="304800" cy="304800"/>
          </a:xfrm>
          <a:prstGeom prst="flowChartConnector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7086600" y="5562600"/>
            <a:ext cx="304800" cy="304800"/>
          </a:xfrm>
          <a:prstGeom prst="flowChartConnector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/>
          <p:nvPr/>
        </p:nvSpPr>
        <p:spPr>
          <a:xfrm>
            <a:off x="7010400" y="5257800"/>
            <a:ext cx="304800" cy="304800"/>
          </a:xfrm>
          <a:prstGeom prst="flowChartConnector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inus 63"/>
          <p:cNvSpPr/>
          <p:nvPr/>
        </p:nvSpPr>
        <p:spPr>
          <a:xfrm rot="5400000">
            <a:off x="-190500" y="266700"/>
            <a:ext cx="2895600" cy="1752600"/>
          </a:xfrm>
          <a:prstGeom prst="mathMinus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inus 64"/>
          <p:cNvSpPr/>
          <p:nvPr/>
        </p:nvSpPr>
        <p:spPr>
          <a:xfrm rot="5400000">
            <a:off x="-1104900" y="190500"/>
            <a:ext cx="2895600" cy="1752600"/>
          </a:xfrm>
          <a:prstGeom prst="mathMinus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inus 65"/>
          <p:cNvSpPr/>
          <p:nvPr/>
        </p:nvSpPr>
        <p:spPr>
          <a:xfrm>
            <a:off x="381000" y="685800"/>
            <a:ext cx="1524000" cy="914400"/>
          </a:xfrm>
          <a:prstGeom prst="mathMinus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inus 66"/>
          <p:cNvSpPr/>
          <p:nvPr/>
        </p:nvSpPr>
        <p:spPr>
          <a:xfrm>
            <a:off x="152400" y="1143000"/>
            <a:ext cx="1524000" cy="914400"/>
          </a:xfrm>
          <a:prstGeom prst="mathMinus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 rot="9958621">
            <a:off x="7264712" y="4435193"/>
            <a:ext cx="874320" cy="948706"/>
          </a:xfrm>
          <a:prstGeom prst="arc">
            <a:avLst>
              <a:gd name="adj1" fmla="val 13826353"/>
              <a:gd name="adj2" fmla="val 20033744"/>
            </a:avLst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flipV="1">
            <a:off x="533400" y="0"/>
            <a:ext cx="533400" cy="20574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10800000" flipV="1">
            <a:off x="1524000" y="0"/>
            <a:ext cx="533400" cy="20574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133600" y="990600"/>
            <a:ext cx="304800" cy="6096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52400" y="533400"/>
            <a:ext cx="304800" cy="4572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>
            <a:off x="7391400" y="609600"/>
            <a:ext cx="838200" cy="457200"/>
          </a:xfrm>
          <a:prstGeom prst="rtTriangl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/>
          <p:cNvSpPr/>
          <p:nvPr/>
        </p:nvSpPr>
        <p:spPr>
          <a:xfrm>
            <a:off x="7543800" y="381000"/>
            <a:ext cx="304800" cy="304800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76400" y="304800"/>
            <a:ext cx="304800" cy="4572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0" y="0"/>
            <a:ext cx="2667000" cy="2362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>
            <a:off x="6248400" y="0"/>
            <a:ext cx="2895600" cy="2286000"/>
          </a:xfrm>
          <a:prstGeom prst="triangle">
            <a:avLst>
              <a:gd name="adj" fmla="val 508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172200" y="3962400"/>
            <a:ext cx="2971800" cy="2895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89154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514600" y="3810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Coming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25908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95600" y="49530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Shape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7916 -0.6444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876E-7 C -0.01007 -0.05551 -0.02014 -0.11101 -0.02761 -0.16189 C -0.03507 -0.21277 -0.03976 -0.27012 -0.04462 -0.30528 C -0.04948 -0.34043 -0.05052 -0.34968 -0.05695 -0.37304 C -0.06337 -0.3964 -0.07327 -0.42114 -0.08299 -0.44473 C -0.09271 -0.46832 -0.10452 -0.48266 -0.11528 -0.51434 C -0.12604 -0.54603 -0.1375 -0.60963 -0.14775 -0.6353 C -0.15799 -0.66097 -0.16771 -0.66004 -0.17691 -0.66814 C -0.18611 -0.67623 -0.1941 -0.67854 -0.20313 -0.68456 C -0.21216 -0.69057 -0.21597 -0.70005 -0.23073 -0.70491 C -0.24549 -0.70976 -0.27743 -0.70976 -0.29236 -0.71323 C -0.30729 -0.7167 -0.31233 -0.7278 -0.31997 -0.72549 C -0.32761 -0.72318 -0.33091 -0.70745 -0.33837 -0.69889 C -0.34584 -0.69034 -0.35556 -0.68294 -0.36459 -0.67438 C -0.37361 -0.66582 -0.38299 -0.6568 -0.39236 -0.64755 " pathEditMode="relative" ptsTypes="aaaaaaaaaaaaaaA">
                                      <p:cBhvr>
                                        <p:cTn id="7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74 C -0.00538 -0.04024 -0.01823 -0.08788 -0.02795 -0.1154 C -0.03767 -0.14315 -0.04548 -0.14616 -0.05086 -0.15842 C -0.05625 -0.17067 -0.05399 -0.17206 -0.06024 -0.18918 C -0.06649 -0.20629 -0.0809 -0.24329 -0.08784 -0.2611 C -0.09479 -0.27891 -0.09635 -0.27937 -0.10173 -0.29579 C -0.10711 -0.31221 -0.11406 -0.33742 -0.12014 -0.35962 C -0.12621 -0.38182 -0.13437 -0.41489 -0.13871 -0.43108 C -0.14305 -0.4475 -0.14201 -0.44635 -0.14635 -0.45768 C -0.15069 -0.46901 -0.15902 -0.48289 -0.16475 -0.49861 C -0.17048 -0.51434 -0.17274 -0.53145 -0.1802 -0.55203 C -0.18767 -0.57262 -0.20277 -0.608 -0.20937 -0.62165 C -0.21597 -0.63529 -0.21215 -0.62373 -0.22014 -0.6339 C -0.22812 -0.64408 -0.24375 -0.66767 -0.25711 -0.68316 C -0.27048 -0.69866 -0.28871 -0.71623 -0.30017 -0.72618 C -0.31163 -0.73612 -0.3184 -0.73612 -0.32639 -0.7426 C -0.33437 -0.74907 -0.33941 -0.75948 -0.34791 -0.76503 C -0.35642 -0.77058 -0.36632 -0.77382 -0.37708 -0.77544 C -0.38784 -0.77706 -0.40173 -0.77544 -0.4125 -0.77544 C -0.42326 -0.77544 -0.43246 -0.77613 -0.44166 -0.77544 C -0.45086 -0.77474 -0.46145 -0.77359 -0.46788 -0.77128 C -0.4743 -0.76896 -0.47795 -0.76526 -0.4802 -0.7611 C -0.48246 -0.75694 -0.48125 -0.75532 -0.48177 -0.74676 C -0.48229 -0.7382 -0.48281 -0.7241 -0.48333 -0.70999 " pathEditMode="relative" rAng="0" ptsTypes="aaaaaaaaaaaaaaaaaaaaaaaA">
                                      <p:cBhvr>
                                        <p:cTn id="7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1942 C -0.00955 0.01017 -0.02483 0.00092 -0.04028 -0.00717 C -0.05573 -0.01527 -0.07292 -0.02591 -0.08646 -0.02961 C -0.1 -0.03331 -0.10434 -0.03053 -0.1217 -0.02961 C -0.13907 -0.02868 -0.17309 -0.02498 -0.19098 -0.02359 C -0.20886 -0.02221 -0.21598 -0.02174 -0.22952 -0.02151 C -0.24306 -0.02128 -0.25747 -0.02244 -0.27257 -0.02151 C -0.28768 -0.02059 -0.30521 -0.01758 -0.32032 -0.01527 C -0.33542 -0.01296 -0.35087 -0.01018 -0.36337 -0.00717 C -0.37587 -0.00417 -0.39132 -0.00463 -0.39566 0.00323 C -0.4 0.0111 -0.39063 0.03006 -0.38941 0.04001 C -0.3882 0.04995 -0.38837 0.05319 -0.38785 0.06267 C -0.38733 0.07215 -0.38698 0.08464 -0.38646 0.09736 " pathEditMode="relative" rAng="0" ptsTypes="aaaaaaaaaaaaA">
                                      <p:cBhvr>
                                        <p:cTn id="8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691E-6 L -0.38386 -0.5485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0295 -0.00718 0.00642 -0.01412 0.01128 -0.02454 C 0.01597 -0.03496 0.01892 -0.04398 0.0276 -0.06297 C 0.03646 -0.08218 0.05451 -0.11736 0.06406 -0.13982 C 0.07309 -0.1625 0.07239 -0.18195 0.0835 -0.19838 C 0.09461 -0.21482 0.1151 -0.22477 0.13107 -0.23889 C 0.14722 -0.25324 0.16406 -0.26991 0.18038 -0.28334 C 0.19687 -0.29676 0.21875 -0.30764 0.22968 -0.31945 C 0.24045 -0.33148 0.2375 -0.34005 0.24618 -0.35394 C 0.25486 -0.36783 0.27274 -0.38982 0.28229 -0.40255 C 0.29201 -0.41528 0.29705 -0.42292 0.30364 -0.43079 C 0.31007 -0.43843 0.31527 -0.44283 0.3217 -0.44885 C 0.32795 -0.45463 0.33472 -0.46088 0.34166 -0.46667 " pathEditMode="relative" rAng="0" ptsTypes="aaaaaaaaaaaaA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4445 C 0.01302 -0.04074 0.0224 -0.03681 0.03021 -0.03195 C 0.03785 -0.02732 0.04375 -0.0257 0.05 -0.01783 C 0.05625 -0.00973 0.06285 0.00393 0.06823 0.01481 C 0.07344 0.02592 0.07813 0.04143 0.08142 0.0493 C 0.08472 0.05694 0.08542 0.05787 0.08802 0.0618 C 0.0908 0.06597 0.09601 0.06852 0.09792 0.07453 C 0.09983 0.08055 0.09705 0.0912 0.09965 0.09791 C 0.10226 0.10486 0.11024 0.11157 0.11441 0.1162 C 0.11858 0.1206 0.12135 0.12037 0.12448 0.125 C 0.12743 0.13009 0.1309 0.13981 0.13247 0.1449 C 0.13438 0.15023 0.13142 0.14722 0.13438 0.15555 C 0.13698 0.16458 0.14479 0.18564 0.14931 0.19768 C 0.15347 0.20902 0.15764 0.21967 0.16076 0.22615 C 0.16372 0.2331 0.16458 0.2324 0.16736 0.23703 C 0.17049 0.24213 0.17639 0.25092 0.17917 0.25555 " pathEditMode="relative" rAng="0" ptsTypes="aaaaaaaaaaaaaaaA">
                                      <p:cBhvr>
                                        <p:cTn id="9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851 C 0.0408 0.01134 0.07205 0.01111 0.10868 0.01458 C 0.11753 0.01828 0.12535 0.02407 0.13438 0.02662 C 0.14167 0.03634 0.14201 0.03495 0.15104 0.03865 C 0.15955 0.05578 0.14844 0.03518 0.15868 0.04884 C 0.16892 0.0625 0.15347 0.04768 0.16632 0.05902 C 0.17274 0.07222 0.16528 0.05949 0.17378 0.06713 C 0.19063 0.08217 0.1651 0.06458 0.18438 0.07708 C 0.19375 0.09305 0.19983 0.09004 0.21024 0.10138 C 0.21267 0.10416 0.21493 0.10717 0.21771 0.10949 C 0.2191 0.11064 0.22101 0.11041 0.2224 0.11157 C 0.23299 0.11967 0.23681 0.12569 0.24809 0.12963 C 0.25816 0.14375 0.27309 0.14282 0.28594 0.14976 C 0.33785 0.17754 0.40868 0.1699 0.46024 0.17199 C 0.47882 0.17708 0.4974 0.18171 0.51632 0.18425 C 0.52569 0.18703 0.53542 0.18865 0.54497 0.19027 C 0.55521 0.19699 0.55781 0.19375 0.56319 0.20833 C 0.56267 0.21435 0.56128 0.2206 0.56163 0.22662 C 0.56233 0.2375 0.56632 0.24791 0.56632 0.25902 C 0.56632 0.26226 0.56632 0.26574 0.56632 0.26898 " pathEditMode="relative" rAng="0" ptsTypes="fffffffffffffffffffA">
                                      <p:cBhvr>
                                        <p:cTn id="9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2199 C 0.00781 0.01273 0.00364 0.0044 -0.0007 -0.00439 C -0.00157 -0.00625 -0.00139 -0.00879 -0.00226 -0.01041 C -0.00434 -0.01412 -0.00973 -0.0206 -0.00973 -0.02037 C -0.01285 -0.03055 -0.01476 -0.03727 -0.02049 -0.04467 C -0.02657 -0.06111 -0.01979 -0.0449 -0.02795 -0.05902 C -0.03021 -0.06296 -0.03403 -0.07106 -0.03403 -0.07083 C -0.0375 -0.09352 -0.03229 -0.07245 -0.04011 -0.08518 C -0.04115 -0.0868 -0.04098 -0.08935 -0.04167 -0.0912 C -0.0467 -0.10301 -0.05226 -0.11296 -0.05834 -0.12361 C -0.06545 -0.13611 -0.0592 -0.13194 -0.06736 -0.13564 C -0.06893 -0.13773 -0.07066 -0.13935 -0.07188 -0.14166 C -0.07275 -0.14352 -0.0724 -0.14629 -0.07344 -0.14791 C -0.07448 -0.14977 -0.07657 -0.15046 -0.07795 -0.15185 C -0.08611 -0.16018 -0.09375 -0.1706 -0.10382 -0.17407 C -0.11059 -0.1831 -0.10625 -0.17916 -0.11736 -0.18426 C -0.12292 -0.1868 -0.12691 -0.19375 -0.13247 -0.19629 C -0.13403 -0.19699 -0.13559 -0.19768 -0.13716 -0.19838 C -0.1467 -0.21111 -0.16198 -0.21852 -0.17344 -0.2287 C -0.17848 -0.23333 -0.18559 -0.2287 -0.19167 -0.2287 " pathEditMode="relative" rAng="0" ptsTypes="fffffffffffffffffffA">
                                      <p:cBhvr>
                                        <p:cTn id="1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C -0.00329 -0.01482 -0.01145 -0.02315 -0.01805 -0.03449 C -0.02204 -0.0412 -0.02274 -0.0507 -0.02725 -0.05671 C -0.02899 -0.05903 -0.03142 -0.06065 -0.03333 -0.06273 C -0.04062 -0.07107 -0.03541 -0.06574 -0.04079 -0.07477 C -0.04548 -0.08264 -0.05295 -0.08958 -0.05902 -0.09514 C -0.06302 -0.09884 -0.06701 -0.10208 -0.07118 -0.10509 C -0.07256 -0.10602 -0.0743 -0.10602 -0.07569 -0.10718 C -0.08611 -0.11505 -0.09218 -0.1206 -0.10451 -0.12338 C -0.11475 -0.13009 -0.12343 -0.13495 -0.13472 -0.1375 C -0.14496 -0.14653 -0.17118 -0.1456 -0.17118 -0.1456 C -0.19149 -0.15648 -0.1809 -0.15301 -0.20295 -0.15556 C -0.21718 -0.15949 -0.21649 -0.15718 -0.22413 -0.16782 C -0.25572 -0.16667 -0.26857 -0.1669 -0.29392 -0.16181 C -0.30572 -0.1537 -0.31562 -0.14977 -0.32864 -0.14769 C -0.33593 -0.14514 -0.3427 -0.13958 -0.35 -0.1375 C -0.35538 -0.13611 -0.36927 -0.13403 -0.37413 -0.13333 C -0.37569 -0.13264 -0.37725 -0.13241 -0.37864 -0.13148 C -0.38038 -0.13032 -0.38159 -0.12801 -0.38333 -0.12732 C -0.39496 -0.12222 -0.41076 -0.12269 -0.42256 -0.1213 C -0.43871 -0.1169 -0.45468 -0.1125 -0.47118 -0.10926 C -0.47899 -0.10556 -0.48715 -0.10046 -0.49531 -0.09907 C -0.50555 -0.09722 -0.51458 -0.09745 -0.52413 -0.09306 C -0.54288 -0.09445 -0.55902 -0.0963 -0.57725 -0.10116 C -0.58315 -0.10903 -0.58333 -0.10695 -0.58333 -0.1213 C -0.58333 -0.14792 -0.58489 -0.16157 -0.56666 -0.16991 C -0.56562 -0.1713 -0.56475 -0.17292 -0.56354 -0.17384 C -0.56215 -0.175 -0.56006 -0.17454 -0.55902 -0.17593 C -0.55 -0.18796 -0.56163 -0.18171 -0.55138 -0.18588 C -0.54895 -0.1912 -0.54479 -0.19468 -0.54236 -0.2 C -0.54062 -0.2037 -0.54027 -0.2081 -0.53923 -0.21227 C -0.53854 -0.21505 -0.53611 -0.2162 -0.53472 -0.21829 C -0.53107 -0.22407 -0.52812 -0.23125 -0.52413 -0.23657 " pathEditMode="relative" ptsTypes="ffffffffffffffffffffffffffffffffA">
                                      <p:cBhvr>
                                        <p:cTn id="10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556 C 0.02952 0.0081 0.03976 0.01019 0.05486 0.01366 C 0.06077 0.02176 0.06476 0.02801 0.07153 0.0338 C 0.07275 0.04005 0.07379 0.05023 0.07605 0.05602 C 0.07743 0.05995 0.08039 0.0625 0.08212 0.0662 C 0.08386 0.07546 0.08386 0.07894 0.08976 0.08449 C 0.0948 0.11597 0.09254 0.16481 0.08368 0.1956 C 0.08195 0.21204 0.08056 0.23403 0.07153 0.24606 C 0.07049 0.27037 0.0717 0.28403 0.06545 0.30463 C 0.05938 0.35324 0.04514 0.425 0.07309 0.46227 C 0.07518 0.47315 0.07865 0.47569 0.08525 0.48241 C 0.09115 0.49468 0.10087 0.5 0.11094 0.50463 C 0.11667 0.51505 0.12552 0.52153 0.13368 0.52894 C 0.1441 0.53819 0.15365 0.54884 0.16545 0.55509 C 0.17535 0.55347 0.19063 0.55301 0.19584 0.53889 " pathEditMode="relative" rAng="0" ptsTypes="ffffffffffffffA">
                                      <p:cBhvr>
                                        <p:cTn id="1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6921 C 0.00313 -0.0794 0.01771 -0.07917 0.0276 -0.08333 C 0.02969 -0.0831 0.06285 -0.08264 0.07309 -0.0794 C 0.08073 -0.07708 0.08785 -0.07176 0.09583 -0.06921 C 0.10486 -0.06134 0.09549 -0.06829 0.11094 -0.06319 C 0.12622 -0.0581 0.14132 -0.04931 0.15642 -0.04306 C 0.15747 -0.04097 0.15781 -0.03843 0.15938 -0.03704 C 0.16441 -0.03264 0.17622 -0.02824 0.18177 -0.02685 C 0.19774 -0.01227 0.20417 0.00255 0.22465 0.00741 C 0.23576 0.0169 0.2375 0.01574 0.2533 0.01759 C 0.32031 0.01644 0.38889 0.00949 0.45642 0.01366 C 0.4599 0.01435 0.46337 0.01435 0.46684 0.01551 C 0.47014 0.01644 0.47587 0.01968 0.47587 0.01991 C 0.48125 0.02731 0.48872 0.02963 0.49566 0.03588 C 0.50139 0.04745 0.51424 0.05231 0.52257 0.05995 C 0.52378 0.06204 0.52448 0.06435 0.52569 0.0662 C 0.52708 0.06782 0.52899 0.06829 0.53021 0.07014 C 0.5401 0.08542 0.52708 0.07269 0.53819 0.08218 C 0.54236 0.0912 0.54167 0.09722 0.54688 0.10648 C 0.54809 0.11134 0.54931 0.11574 0.55 0.1206 C 0.55573 0.15162 0.54931 0.1419 0.55747 0.15301 C 0.55799 0.16042 0.55799 0.16782 0.55938 0.17523 C 0.55972 0.18125 0.56146 0.18727 0.56215 0.19329 C 0.56563 0.22824 0.56094 0.20764 0.5651 0.22361 C 0.56632 0.25532 0.56736 0.2838 0.57153 0.31435 C 0.57188 0.34421 0.57153 0.37384 0.57309 0.40347 C 0.57309 0.40718 0.57552 0.40995 0.57552 0.41366 C 0.57656 0.43056 0.57309 0.46597 0.56372 0.47824 C 0.56319 0.48102 0.56337 0.48426 0.56215 0.48634 C 0.56094 0.48796 0.55903 0.48727 0.55747 0.48843 C 0.5533 0.49259 0.54965 0.49815 0.54583 0.50255 C 0.54167 0.50671 0.53785 0.51319 0.53368 0.51667 C 0.53212 0.51782 0.53021 0.51759 0.52899 0.51852 C 0.52483 0.52153 0.52101 0.52523 0.51684 0.5287 C 0.51458 0.53056 0.51163 0.52986 0.50938 0.53079 C 0.50434 0.53241 0.50469 0.5331 0.50017 0.53681 C 0.45503 0.53426 0.47483 0.53472 0.44097 0.53472 " pathEditMode="relative" rAng="0" ptsTypes="ffffffffffffffffffffffffffffffffffffA">
                                      <p:cBhvr>
                                        <p:cTn id="11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324 C 0.00157 -0.00532 0.00243 -0.00903 0.00452 -0.00926 C 0.01667 -0.01111 0.01164 -0.00602 0.01511 0.0007 C 0.01632 0.00301 0.01823 0.00463 0.01962 0.00671 C 0.02084 0.00857 0.0217 0.01088 0.02275 0.01296 C 0.0257 0.02917 0.0217 0.01227 0.02882 0.02894 C 0.03039 0.03264 0.03056 0.03727 0.03177 0.0412 C 0.03438 0.04908 0.0382 0.05556 0.0408 0.06343 C 0.04427 0.07431 0.04358 0.08449 0.05139 0.09167 C 0.05295 0.10417 0.05486 0.11181 0.06059 0.12199 C 0.06216 0.13542 0.06216 0.14167 0.06806 0.15232 C 0.06945 0.16458 0.0717 0.19329 0.07882 0.20278 C 0.08039 0.21458 0.08316 0.22269 0.08785 0.2331 C 0.09098 0.25255 0.08386 0.27963 0.09688 0.29144 C 0.10035 0.3007 0.10486 0.30301 0.10903 0.31181 C 0.11424 0.32292 0.11736 0.33195 0.1257 0.34005 C 0.12674 0.34421 0.12709 0.34861 0.12882 0.35232 C 0.12986 0.3544 0.13212 0.3544 0.13334 0.35625 C 0.13907 0.36551 0.1349 0.37639 0.14393 0.38056 C 0.14792 0.3956 0.14219 0.37755 0.15 0.39074 C 0.15295 0.3956 0.15452 0.40185 0.15747 0.40671 C 0.16129 0.41296 0.16615 0.42014 0.16962 0.42708 C 0.17552 0.43912 0.16927 0.43218 0.17726 0.43912 C 0.179 0.44607 0.18021 0.45116 0.18334 0.45741 C 0.18629 0.47454 0.18177 0.45533 0.19236 0.47546 C 0.19809 0.48658 0.20434 0.49722 0.21059 0.50787 C 0.21598 0.52847 0.20695 0.49653 0.21667 0.51991 C 0.22361 0.53634 0.21302 0.52153 0.22118 0.53195 C 0.22344 0.54398 0.22778 0.55533 0.23177 0.56644 C 0.23559 0.57685 0.23785 0.58658 0.24393 0.59468 C 0.24549 0.60695 0.24879 0.61505 0.25139 0.62708 C 0.25452 0.65857 0.25677 0.69074 0.23941 0.71389 C 0.23594 0.73218 0.23768 0.72477 0.23473 0.73611 C 0.24063 0.76945 0.23872 0.76389 0.25452 0.78449 C 0.25955 0.7912 0.26858 0.78588 0.2757 0.78658 C 0.2967 0.79144 0.27327 0.78449 0.29236 0.79468 C 0.2967 0.79699 0.30157 0.79722 0.30608 0.79861 C 0.32986 0.79745 0.3375 0.79815 0.35608 0.79074 C 0.35764 0.78935 0.35886 0.7875 0.36059 0.78658 C 0.3625 0.78542 0.36598 0.78704 0.36667 0.78449 C 0.36858 0.77755 0.36511 0.76968 0.36511 0.76227 " pathEditMode="relative" rAng="0" ptsTypes="ffffffffffffffffffffffffffffffffffffffffA">
                                      <p:cBhvr>
                                        <p:cTn id="1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093 C -0.00503 -0.00324 -0.00156 -0.00556 0.00833 -0.00695 C 0.01823 -0.00834 0.03802 -0.01111 0.05069 -0.00903 C 0.06337 -0.00695 0.06997 0.00046 0.08403 0.00509 C 0.09809 0.00972 0.11632 0.0162 0.13559 0.01921 C 0.15486 0.02222 0.17691 0.01551 0.19931 0.02315 C 0.2217 0.03078 0.25104 0.05671 0.27049 0.06574 C 0.28993 0.07477 0.30156 0.07338 0.31597 0.07778 C 0.33038 0.08217 0.33559 0.08241 0.35677 0.0919 C 0.37795 0.10139 0.42587 0.12176 0.44323 0.13426 C 0.46059 0.14676 0.45556 0.15486 0.46128 0.16666 C 0.46701 0.17847 0.47517 0.18935 0.47795 0.20509 C 0.48073 0.22083 0.47795 0.24838 0.47795 0.26157 C 0.47795 0.27477 0.47795 0.27129 0.47795 0.28379 C 0.47795 0.29629 0.47795 0.31574 0.47795 0.33634 C 0.47795 0.35694 0.47847 0.38727 0.47795 0.40717 C 0.47743 0.42708 0.47552 0.43912 0.475 0.45555 C 0.47448 0.47199 0.47431 0.49328 0.475 0.50602 C 0.47569 0.51875 0.47882 0.51828 0.47951 0.53241 C 0.48021 0.54653 0.47951 0.57315 0.47951 0.59097 C 0.47951 0.60879 0.48003 0.62453 0.47951 0.63935 C 0.47899 0.65416 0.47656 0.66597 0.47656 0.67986 C 0.47656 0.69375 0.47899 0.71018 0.47951 0.72222 C 0.48003 0.73426 0.47917 0.74352 0.47951 0.75254 C 0.47986 0.76157 0.48177 0.76713 0.48108 0.77685 C 0.48038 0.78657 0.4809 0.80532 0.475 0.81111 C 0.4691 0.8169 0.45573 0.8118 0.44618 0.81111 C 0.43663 0.81041 0.42743 0.80879 0.41736 0.80717 C 0.40729 0.80555 0.39444 0.80185 0.38559 0.80092 C 0.37674 0.8 0.36944 0.80069 0.36441 0.80092 C 0.35938 0.80116 0.35868 0.80254 0.35538 0.80301 C 0.35208 0.80347 0.34792 0.80301 0.34462 0.80301 C 0.34132 0.80301 0.3401 0.80463 0.33559 0.80301 C 0.33108 0.80139 0.32135 0.79467 0.31736 0.79305 " pathEditMode="relative" rAng="0" ptsTypes="aaaaaaaaaaaaaaaaaaaaaaaaaaaaaaaaaA">
                                      <p:cBhvr>
                                        <p:cTn id="1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3334 C 0.02761 -0.01922 0.03021 -0.00486 0.03247 0.00486 C 0.03473 0.01458 0.03802 0.01481 0.03855 0.02523 C 0.03907 0.03565 0.03611 0.0544 0.03559 0.06759 C 0.03507 0.08078 0.03559 0.09491 0.03559 0.10393 C 0.03559 0.11296 0.03716 0.10879 0.03559 0.12222 C 0.03403 0.13565 0.02813 0.17153 0.02639 0.18472 C 0.02466 0.19791 0.02518 0.19629 0.025 0.20092 C 0.02483 0.20555 0.02726 0.20602 0.025 0.21296 C 0.02275 0.21991 0.01736 0.23588 0.01129 0.24328 C 0.00521 0.25069 -0.0052 0.25069 -0.01145 0.25741 C -0.0177 0.26412 -0.01753 0.27338 -0.02656 0.28379 C -0.03559 0.29421 -0.05364 0.3081 -0.06597 0.32014 C -0.07829 0.33217 -0.09027 0.33958 -0.10086 0.35648 C -0.11145 0.37338 -0.12465 0.40254 -0.12951 0.42106 C -0.13437 0.43958 -0.13003 0.45 -0.12951 0.46759 C -0.12899 0.48518 -0.12829 0.5037 -0.12656 0.52616 C -0.12482 0.54861 -0.11718 0.57847 -0.11892 0.60301 C -0.12066 0.62754 -0.13159 0.6618 -0.13715 0.67361 C -0.1427 0.68541 -0.1434 0.67153 -0.15225 0.67361 C -0.16111 0.67569 -0.17691 0.68125 -0.19027 0.68588 C -0.20364 0.69051 -0.21527 0.69722 -0.23264 0.70185 C -0.25 0.70648 -0.27708 0.70903 -0.29479 0.71412 C -0.3125 0.71921 -0.32465 0.72754 -0.33871 0.73217 C -0.35277 0.7368 -0.36597 0.74074 -0.37951 0.74236 C -0.39305 0.74398 -0.40642 0.74004 -0.42048 0.74236 C -0.43454 0.74467 -0.45364 0.75555 -0.46441 0.75648 C -0.47517 0.75741 -0.47829 0.75139 -0.48559 0.74838 C -0.49288 0.74537 -0.5026 0.74352 -0.50833 0.73819 C -0.51406 0.73287 -0.521 0.72268 -0.52048 0.71597 C -0.51996 0.70926 -0.51267 0.70347 -0.50538 0.69791 " pathEditMode="relative" rAng="0" ptsTypes="aaaaaaaaaaaaaaaaaaaaaaaaaaaaaaA">
                                      <p:cBhvr>
                                        <p:cTn id="1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-2.22222E-6 C 0.02569 0.00741 0.02795 0.01574 0.03003 0.02709 C 0.03211 0.03843 0.0342 0.05301 0.03628 0.06829 C 0.03836 0.08357 0.04132 0.10533 0.04253 0.11898 C 0.04375 0.1331 0.04375 0.12593 0.04392 0.15255 C 0.04409 0.17894 0.04236 0.2375 0.04392 0.27917 C 0.04548 0.32199 0.05399 0.37732 0.0533 0.40695 C 0.05277 0.43681 0.04774 0.43588 0.04097 0.45787 C 0.0342 0.48033 0.02205 0.51343 0.01302 0.54028 C 0.00382 0.56736 0.00086 0.60116 -0.01354 0.61968 C -0.02795 0.64028 -0.05625 0.64584 -0.07414 0.6581 C -0.09202 0.67037 -0.11094 0.68033 -0.12084 0.69491 C -0.13056 0.70996 -0.12813 0.73797 -0.13316 0.74699 C -0.13837 0.75625 -0.13629 0.74398 -0.15174 0.74699 C -0.16719 0.75209 -0.2066 0.76829 -0.22639 0.77338 C -0.24618 0.77778 -0.26111 0.77709 -0.26997 0.77338 C -0.27882 0.76991 -0.279 0.76088 -0.27917 0.75162 " pathEditMode="relative" rAng="0" ptsTypes="aaaaaaaaaaaaaaaaA">
                                      <p:cBhvr>
                                        <p:cTn id="13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C 0.0059 0.01111 0.01198 0.02245 0.01979 0.03218 C 0.0276 0.0419 0.03906 0.04977 0.04705 0.05857 C 0.05504 0.06736 0.0625 0.07824 0.06823 0.08472 C 0.07396 0.0912 0.07622 0.09259 0.08177 0.09699 C 0.08733 0.10139 0.09583 0.10509 0.10156 0.11111 C 0.10729 0.11713 0.10903 0.12269 0.11667 0.13333 C 0.12431 0.14398 0.13646 0.16667 0.14705 0.1757 C 0.15764 0.18472 0.1658 0.18333 0.18038 0.18773 C 0.19497 0.19213 0.22205 0.20046 0.2349 0.20185 C 0.24774 0.20324 0.24149 0.19884 0.25764 0.19583 C 0.27379 0.19282 0.31945 0.18542 0.33177 0.1838 " pathEditMode="relative" ptsTypes="aaaaaaaaaaaA">
                                      <p:cBhvr>
                                        <p:cTn id="1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C 0.00486 0.01759 0.00989 0.03519 0.0151 0.05046 C 0.02031 0.06574 0.02621 0.07523 0.03177 0.09097 C 0.03733 0.10671 0.04219 0.1294 0.04844 0.1456 C 0.05469 0.16181 0.06302 0.16991 0.06962 0.18796 C 0.07621 0.20602 0.08437 0.23982 0.08785 0.25463 C 0.09132 0.26945 0.0875 0.26782 0.0908 0.27685 C 0.0941 0.28588 0.09705 0.3007 0.10746 0.30903 C 0.11788 0.31736 0.13976 0.32361 0.15295 0.32732 C 0.16614 0.33102 0.16944 0.32894 0.18628 0.33125 C 0.20312 0.33357 0.23298 0.33982 0.25451 0.34144 C 0.27604 0.34306 0.29948 0.34306 0.3151 0.34144 C 0.33073 0.33982 0.34288 0.33727 0.34844 0.33125 C 0.35399 0.32523 0.34844 0.31343 0.34844 0.30509 C 0.34844 0.29676 0.34722 0.29653 0.34844 0.28079 C 0.34965 0.26505 0.35521 0.22153 0.3559 0.21019 " pathEditMode="relative" ptsTypes="aaaaaaaaaaaaaaaA">
                                      <p:cBhvr>
                                        <p:cTn id="13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0746 -0.01806 -0.01493 -0.03634 -0.02274 -0.05463 C -0.03055 -0.07315 -0.03698 -0.09051 -0.04705 -0.11111 C -0.05712 -0.13171 -0.07448 -0.16088 -0.08333 -0.17778 C -0.09219 -0.19468 -0.09045 -0.19421 -0.1 -0.21204 C -0.10955 -0.22986 -0.12778 -0.26296 -0.14097 -0.28495 C -0.15417 -0.30694 -0.16615 -0.3213 -0.17882 -0.34375 C -0.19149 -0.36574 -0.2099 -0.39537 -0.21667 -0.41829 C -0.22344 -0.44144 -0.21805 -0.46713 -0.21962 -0.48287 C -0.22118 -0.49861 -0.22552 -0.49977 -0.22569 -0.51319 C -0.22587 -0.52662 -0.22049 -0.54236 -0.22118 -0.56366 C -0.22187 -0.58495 -0.22656 -0.61759 -0.23038 -0.64051 C -0.2342 -0.66343 -0.23958 -0.68981 -0.24392 -0.70093 C -0.24826 -0.71204 -0.24896 -0.70278 -0.25608 -0.70718 C -0.26319 -0.71157 -0.27743 -0.72338 -0.28628 -0.72731 C -0.29514 -0.73125 -0.30052 -0.72963 -0.30903 -0.73125 C -0.31753 -0.73287 -0.32604 -0.73819 -0.33785 -0.7375 C -0.34965 -0.73681 -0.37153 -0.73403 -0.38038 -0.72731 C -0.38924 -0.7206 -0.38993 -0.70579 -0.39097 -0.69699 C -0.39201 -0.68819 -0.38958 -0.68519 -0.38628 -0.67477 C -0.38299 -0.66435 -0.37448 -0.64769 -0.37118 -0.63426 C -0.36788 -0.62083 -0.36875 -0.60463 -0.36667 -0.59398 C -0.36458 -0.58333 -0.36076 -0.57708 -0.35903 -0.56968 C -0.35729 -0.56227 -0.36059 -0.56435 -0.35608 -0.54954 C -0.35156 -0.53472 -0.33576 -0.4919 -0.33177 -0.48079 " pathEditMode="relative" rAng="0" ptsTypes="aaaaaaaaaaaaaaaaaaaaaaaaA">
                                      <p:cBhvr>
                                        <p:cTn id="1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92593E-6 C 0.00226 -0.03103 0.00452 -0.06181 0.00452 -0.08473 C 0.00452 -0.10765 0.00243 -0.11505 5.55556E-7 -0.13728 C -0.00243 -0.1595 -0.00573 -0.19191 -0.01059 -0.21806 C -0.01545 -0.24422 -0.02552 -0.27917 -0.02882 -0.29491 C -0.03212 -0.31066 -0.02639 -0.30186 -0.03038 -0.31297 C -0.03437 -0.32408 -0.04479 -0.34538 -0.05312 -0.36158 C -0.06146 -0.37779 -0.06962 -0.39746 -0.08038 -0.40996 C -0.09114 -0.42246 -0.10712 -0.43056 -0.11823 -0.43635 C -0.12934 -0.44214 -0.1342 -0.44422 -0.14705 -0.44445 C -0.15989 -0.44468 -0.17326 -0.44306 -0.19548 -0.4382 C -0.21771 -0.43334 -0.25382 -0.42362 -0.28038 -0.41598 C -0.30694 -0.40834 -0.34097 -0.39954 -0.35451 -0.39191 C -0.36805 -0.38427 -0.3651 -0.37709 -0.36215 -0.36968 " pathEditMode="relative" ptsTypes="aaaaaaaaaaaaaA">
                                      <p:cBhvr>
                                        <p:cTn id="1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C -0.00764 -0.02338 -0.01528 -0.04653 -0.02587 -0.06481 C -0.03646 -0.0831 -0.03993 -0.09745 -0.06372 -0.10926 C -0.0875 -0.12106 -0.14271 -0.13079 -0.16823 -0.13542 C -0.19375 -0.14004 -0.19774 -0.13727 -0.21667 -0.1375 C -0.23559 -0.13773 -0.25521 -0.14444 -0.28195 -0.1375 C -0.30868 -0.13055 -0.3599 -0.10208 -0.37726 -0.09514 C -0.39462 -0.08819 -0.37934 -0.09259 -0.38646 -0.09514 C -0.39358 -0.09768 -0.41163 -0.10648 -0.41979 -0.11111 C -0.42795 -0.11574 -0.42969 -0.10926 -0.4349 -0.12338 C -0.4401 -0.1375 -0.44879 -0.17754 -0.45156 -0.19606 C -0.45434 -0.21458 -0.45365 -0.22106 -0.45156 -0.23449 C -0.44948 -0.24792 -0.4434 -0.2662 -0.43941 -0.27685 C -0.43542 -0.2875 -0.43073 -0.28287 -0.42726 -0.29907 C -0.42379 -0.31528 -0.42101 -0.34467 -0.41823 -0.37384 " pathEditMode="relative" ptsTypes="aaaaaaaaaaaaaaA">
                                      <p:cBhvr>
                                        <p:cTn id="1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5" grpId="0" animBg="1"/>
      <p:bldP spid="51" grpId="0" animBg="1"/>
      <p:bldP spid="34" grpId="0"/>
      <p:bldP spid="34" grpId="1"/>
      <p:bldP spid="35" grpId="0"/>
      <p:bldP spid="35" grpId="1"/>
      <p:bldP spid="37" grpId="0"/>
      <p:bldP spid="3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Now today we</a:t>
            </a:r>
          </a:p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look</a:t>
            </a:r>
            <a:endParaRPr lang="en-US" sz="9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1148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shape</a:t>
            </a:r>
            <a:endParaRPr lang="en-US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3124200"/>
            <a:ext cx="7239000" cy="1588"/>
          </a:xfrm>
          <a:prstGeom prst="line">
            <a:avLst/>
          </a:prstGeom>
          <a:ln w="76200">
            <a:solidFill>
              <a:srgbClr val="C0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21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276600" y="0"/>
            <a:ext cx="2209800" cy="1905000"/>
          </a:xfrm>
          <a:prstGeom prst="ellipse">
            <a:avLst/>
          </a:prstGeom>
          <a:solidFill>
            <a:srgbClr val="FFC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5334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3200" y="3962400"/>
            <a:ext cx="381000" cy="381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8257148">
            <a:off x="3922503" y="722103"/>
            <a:ext cx="914400" cy="9144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4191000" y="838200"/>
            <a:ext cx="381000" cy="381000"/>
          </a:xfrm>
          <a:prstGeom prst="triangl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00400" y="1905000"/>
            <a:ext cx="2286000" cy="1905000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600" y="1905000"/>
            <a:ext cx="381000" cy="20574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43200" y="1905000"/>
            <a:ext cx="381000" cy="20574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24400" y="3810000"/>
            <a:ext cx="609600" cy="2362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52800" y="3810000"/>
            <a:ext cx="609600" cy="2362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24400" y="6172200"/>
            <a:ext cx="381000" cy="457200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6172200"/>
            <a:ext cx="381000" cy="457200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914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Right Triangle 24"/>
          <p:cNvSpPr/>
          <p:nvPr/>
        </p:nvSpPr>
        <p:spPr>
          <a:xfrm>
            <a:off x="5105400" y="6172200"/>
            <a:ext cx="1143000" cy="457200"/>
          </a:xfrm>
          <a:prstGeom prst="rtTriangle">
            <a:avLst/>
          </a:prstGeom>
          <a:solidFill>
            <a:srgbClr val="C0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rot="16200000">
            <a:off x="2667000" y="5715000"/>
            <a:ext cx="457200" cy="1371600"/>
          </a:xfrm>
          <a:prstGeom prst="rtTriangle">
            <a:avLst/>
          </a:prstGeom>
          <a:solidFill>
            <a:srgbClr val="C0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62600" y="3962400"/>
            <a:ext cx="381000" cy="381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2362200"/>
            <a:ext cx="1295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733800" y="2895600"/>
            <a:ext cx="1295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91000" y="2590800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91000" y="2057400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191000" y="3124200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10000" y="5334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0" y="838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Circles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0200" y="51054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Rectangles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6482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Squares</a:t>
            </a:r>
            <a:endParaRPr lang="en-US" sz="6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8800" y="5334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Triangles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35814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Mr</a:t>
            </a:r>
            <a:endParaRPr lang="en-US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1200" y="5105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Shape</a:t>
            </a:r>
            <a:endParaRPr lang="en-US" sz="7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81800" y="3048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48400" y="1981200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</a:t>
            </a:r>
            <a:endParaRPr lang="en-US" sz="8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3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3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1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3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8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9" grpId="0" animBg="1"/>
      <p:bldP spid="40" grpId="0" animBg="1"/>
      <p:bldP spid="29" grpId="0" animBg="1"/>
      <p:bldP spid="31" grpId="0" build="allAtOnce"/>
      <p:bldP spid="32" grpId="0" build="allAtOnce"/>
      <p:bldP spid="34" grpId="0"/>
      <p:bldP spid="34" grpId="1"/>
      <p:bldP spid="35" grpId="0"/>
      <p:bldP spid="35" grpId="1"/>
      <p:bldP spid="37" grpId="0"/>
      <p:bldP spid="38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90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66800" y="0"/>
            <a:ext cx="2057400" cy="1905000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200" y="457200"/>
            <a:ext cx="304800" cy="381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457200"/>
            <a:ext cx="304800" cy="381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1905000" y="762000"/>
            <a:ext cx="381000" cy="381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7848991">
            <a:off x="1635455" y="568656"/>
            <a:ext cx="914400" cy="914400"/>
          </a:xfrm>
          <a:prstGeom prst="arc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1905000"/>
            <a:ext cx="2438400" cy="1905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800" y="1905000"/>
            <a:ext cx="4572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2800" y="1905000"/>
            <a:ext cx="381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1000" y="4191000"/>
            <a:ext cx="3810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352800" y="4191000"/>
            <a:ext cx="3810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800" y="3886200"/>
            <a:ext cx="533400" cy="2209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14600" y="3886200"/>
            <a:ext cx="533400" cy="2209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38400" y="6096000"/>
            <a:ext cx="381000" cy="45720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19200" y="6096000"/>
            <a:ext cx="381000" cy="45720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>
            <a:off x="2819400" y="6096000"/>
            <a:ext cx="857602" cy="419152"/>
          </a:xfrm>
          <a:prstGeom prst="rtTriangle">
            <a:avLst/>
          </a:prstGeom>
          <a:solidFill>
            <a:srgbClr val="C0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6200000">
            <a:off x="533400" y="5867400"/>
            <a:ext cx="457200" cy="914400"/>
          </a:xfrm>
          <a:prstGeom prst="rtTriangl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1219200" cy="228600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71600" y="3048000"/>
            <a:ext cx="1219200" cy="228600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288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28800" y="3276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810000" y="2286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Count and say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0" y="33528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many circles?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3800" y="41148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many squares?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8000" y="48006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many rectangles?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00400" y="55626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many triangles?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828800" y="2057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3" grpId="0" animBg="1"/>
      <p:bldP spid="15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40" grpId="0"/>
      <p:bldP spid="4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133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205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762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Team-Red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7620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Team-yellow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62200" y="838200"/>
            <a:ext cx="4267200" cy="1588"/>
          </a:xfrm>
          <a:prstGeom prst="line">
            <a:avLst/>
          </a:prstGeom>
          <a:ln w="76200">
            <a:solidFill>
              <a:srgbClr val="C00000"/>
            </a:solidFill>
            <a:prstDash val="sysDot"/>
            <a:headEnd type="triangl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1447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Draw this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1690116" y="2196084"/>
            <a:ext cx="6096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0" y="3886200"/>
            <a:ext cx="25908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>
            <a:off x="228600" y="2971800"/>
            <a:ext cx="3581400" cy="914400"/>
          </a:xfrm>
          <a:prstGeom prst="triangle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5486400"/>
            <a:ext cx="3733800" cy="381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0" y="4419600"/>
            <a:ext cx="4572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43200" y="4267200"/>
            <a:ext cx="3048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800" y="4267200"/>
            <a:ext cx="3048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91200" y="1447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Draw this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6719316" y="2196084"/>
            <a:ext cx="6096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67400" y="3048000"/>
            <a:ext cx="2514600" cy="2590800"/>
          </a:xfrm>
          <a:prstGeom prst="ellipse">
            <a:avLst/>
          </a:prstGeom>
          <a:solidFill>
            <a:srgbClr val="FFC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400800" y="3733800"/>
            <a:ext cx="3810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543800" y="3733800"/>
            <a:ext cx="3810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6858000" y="4191000"/>
            <a:ext cx="533400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lock Arc 31"/>
          <p:cNvSpPr/>
          <p:nvPr/>
        </p:nvSpPr>
        <p:spPr>
          <a:xfrm rot="10800000">
            <a:off x="6705600" y="4648200"/>
            <a:ext cx="914400" cy="533400"/>
          </a:xfrm>
          <a:prstGeom prst="blockArc">
            <a:avLst>
              <a:gd name="adj1" fmla="val 11098188"/>
              <a:gd name="adj2" fmla="val 21496446"/>
              <a:gd name="adj3" fmla="val 0"/>
            </a:avLst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81000" y="1447800"/>
            <a:ext cx="2971800" cy="1588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43600" y="1447800"/>
            <a:ext cx="2971800" cy="1588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/>
      <p:bldP spid="21" grpId="0" animBg="1"/>
      <p:bldP spid="26" grpId="0" animBg="1"/>
      <p:bldP spid="27" grpId="0" animBg="1"/>
      <p:bldP spid="28" grpId="0" animBg="1"/>
      <p:bldP spid="29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 your book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Page no36. 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1336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Draw this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4090416" y="3300984"/>
            <a:ext cx="83820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1981200"/>
            <a:ext cx="5257800" cy="1588"/>
          </a:xfrm>
          <a:prstGeom prst="line">
            <a:avLst/>
          </a:prstGeom>
          <a:ln w="76200">
            <a:solidFill>
              <a:srgbClr val="002060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4800600"/>
            <a:ext cx="1676400" cy="1600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 flipV="1">
            <a:off x="2438400" y="4953000"/>
            <a:ext cx="1676400" cy="14478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5029200"/>
            <a:ext cx="1981200" cy="12954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6934200" y="4876800"/>
            <a:ext cx="1905000" cy="1524000"/>
          </a:xfrm>
          <a:prstGeom prst="triangl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0"/>
            <a:ext cx="9372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145639">
            <a:off x="97899" y="1144805"/>
            <a:ext cx="4191000" cy="186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endParaRPr lang="en-US" sz="1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487041">
            <a:off x="5987620" y="876538"/>
            <a:ext cx="3352800" cy="186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bye</a:t>
            </a:r>
            <a:endParaRPr lang="en-US" sz="1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667000"/>
            <a:ext cx="3276600" cy="156966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1478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endParaRPr lang="en-US" sz="96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495800"/>
            <a:ext cx="6629400" cy="186204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6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Shape</a:t>
            </a:r>
            <a:endParaRPr lang="en-US" sz="115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  <p:pic>
        <p:nvPicPr>
          <p:cNvPr id="14" name="Picture 13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47244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0.8 -0.0111 " pathEditMode="relative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8 -1.96532E-6 " pathEditMode="relative" ptsTypes="AA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-381000"/>
            <a:ext cx="830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752600"/>
            <a:ext cx="70866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Sarbani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Dutta</a:t>
            </a:r>
            <a:endParaRPr lang="en-US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Lamatashi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Gps</a:t>
            </a:r>
            <a:endParaRPr lang="en-US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Bahubal,Hobigonj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75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304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Class- Two</a:t>
            </a:r>
            <a:endParaRPr lang="en-US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362200"/>
            <a:ext cx="708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Unit 6,Lets draw</a:t>
            </a:r>
          </a:p>
          <a:p>
            <a:pPr algn="ctr"/>
            <a:r>
              <a:rPr lang="en-US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 2</a:t>
            </a:r>
          </a:p>
          <a:p>
            <a:pPr algn="ctr"/>
            <a:r>
              <a:rPr lang="en-US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A)Look at </a:t>
            </a:r>
            <a:r>
              <a:rPr lang="en-US" sz="6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shape.</a:t>
            </a:r>
          </a:p>
          <a:p>
            <a:pPr algn="ctr"/>
            <a:r>
              <a:rPr lang="en-US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B)Count and say.			 </a:t>
            </a: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295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Sub- English</a:t>
            </a:r>
            <a:endParaRPr lang="en-US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0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will be able to 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listen the lesson attentively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072348"/>
            <a:ext cx="922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say about four kinds of shapes.</a:t>
            </a:r>
          </a:p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count and say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circles,squares</a:t>
            </a:r>
            <a:endParaRPr lang="en-US" sz="4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rectangles and triangles.</a:t>
            </a:r>
          </a:p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draw four kinds of shapes.</a:t>
            </a:r>
          </a:p>
          <a:p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1219200"/>
            <a:ext cx="8458200" cy="1588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8200" y="2286000"/>
            <a:ext cx="7315200" cy="1588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52600" y="685800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Now we see a song</a:t>
            </a:r>
            <a:endParaRPr lang="en-US" sz="4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57550" y="3086100"/>
          <a:ext cx="2628900" cy="685800"/>
        </p:xfrm>
        <a:graphic>
          <a:graphicData uri="http://schemas.openxmlformats.org/presentationml/2006/ole">
            <p:oleObj spid="_x0000_s2050" name="Packager Shell Object" showAsIcon="1" r:id="rId3" imgW="262944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5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75" y="2743200"/>
            <a:ext cx="2066925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ddddddd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1" y="0"/>
            <a:ext cx="1981199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 descr="c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3200"/>
            <a:ext cx="2762250" cy="19621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 descr="ertyu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0600"/>
            <a:ext cx="3048000" cy="2057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 descr="ffffffffff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599" y="4724400"/>
            <a:ext cx="3200401" cy="2133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 descr="uuu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0"/>
            <a:ext cx="2438400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 descr="as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7125" y="1"/>
            <a:ext cx="1666875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 descr="fghh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4800600"/>
            <a:ext cx="2590800" cy="2057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Picture 11" descr="dfgj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2590800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895600" y="2514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Many kinds of</a:t>
            </a:r>
          </a:p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shapes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14800" y="2971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3352800" cy="3657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Picture 12" descr="hhhhhd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2819400" cy="304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4" name="Picture 13" descr="uuuuuuuuuu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76600" cy="304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5" name="Picture 14" descr="ass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0"/>
            <a:ext cx="2743201" cy="304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6" name="Picture 15" descr="sss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988" y="3200400"/>
            <a:ext cx="2763012" cy="3657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05200" y="3124200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Many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Kinds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circles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5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3124200" cy="27432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6" name="Picture 15" descr="dfg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00400" cy="27432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7" name="Picture 16" descr="fghh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0"/>
            <a:ext cx="2514600" cy="27432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8" name="Picture 17" descr="jjjjj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95600"/>
            <a:ext cx="3276600" cy="39624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20" name="Picture 19" descr="fgh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0" y="2895600"/>
            <a:ext cx="2857500" cy="39624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429000" y="3200400"/>
            <a:ext cx="251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Many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Kinds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squares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391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200400"/>
            <a:ext cx="2590800" cy="4114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ert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3124200" cy="2971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 descr="a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0"/>
            <a:ext cx="2438400" cy="30479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 descr="sssssssdddd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00400"/>
            <a:ext cx="3505200" cy="4114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81400" y="32004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Many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Kinds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triangles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uuu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276600" cy="304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168</Words>
  <Application>Microsoft Office PowerPoint</Application>
  <PresentationFormat>On-screen Show (4:3)</PresentationFormat>
  <Paragraphs>76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ac</cp:lastModifiedBy>
  <cp:revision>146</cp:revision>
  <dcterms:created xsi:type="dcterms:W3CDTF">2013-05-20T12:34:19Z</dcterms:created>
  <dcterms:modified xsi:type="dcterms:W3CDTF">2013-07-02T13:53:15Z</dcterms:modified>
</cp:coreProperties>
</file>